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58" r:id="rId4"/>
    <p:sldId id="261" r:id="rId5"/>
    <p:sldId id="262" r:id="rId6"/>
    <p:sldId id="260" r:id="rId7"/>
    <p:sldId id="263" r:id="rId8"/>
    <p:sldId id="269" r:id="rId9"/>
    <p:sldId id="265" r:id="rId10"/>
    <p:sldId id="266" r:id="rId11"/>
    <p:sldId id="267" r:id="rId12"/>
    <p:sldId id="264" r:id="rId13"/>
    <p:sldId id="268"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5" d="100"/>
          <a:sy n="55" d="100"/>
        </p:scale>
        <p:origin x="63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Bowl of salad with fried rice, boiled eggs, and chopsticks"/>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Bowl with salmon cakes, salad, and hummus "/>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Bowl of pappardelle pasta with parsley butter, roasted hazelnuts, and shaved parmesan chees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bowl of salad with fried rice, boiled eggs, and chopsticks"/>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Avocados and limes"/>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Bowl with salmon cakes, salad, and hummus"/>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Bowl of pappardelle pasta with parsley butter, roasted hazelnuts, and shaved parmesan cheese"/>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6.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8" name="Slide Title"/>
          <p:cNvSpPr txBox="1">
            <a:spLocks noGrp="1"/>
          </p:cNvSpPr>
          <p:nvPr>
            <p:ph type="title"/>
          </p:nvPr>
        </p:nvSpPr>
        <p:spPr>
          <a:xfrm>
            <a:off x="4664927" y="1612900"/>
            <a:ext cx="17215028" cy="1433163"/>
          </a:xfrm>
          <a:prstGeom prst="rect">
            <a:avLst/>
          </a:prstGeom>
        </p:spPr>
        <p:txBody>
          <a:bodyPr/>
          <a:lstStyle/>
          <a:p>
            <a:pPr>
              <a:defRPr>
                <a:solidFill>
                  <a:schemeClr val="accent1">
                    <a:hueOff val="114395"/>
                    <a:lumOff val="-24975"/>
                  </a:schemeClr>
                </a:solidFill>
              </a:defRPr>
            </a:pPr>
            <a:r>
              <a:rPr lang="fr-CA" dirty="0"/>
              <a:t>Verset 9</a:t>
            </a:r>
            <a:endParaRPr dirty="0"/>
          </a:p>
        </p:txBody>
      </p:sp>
      <p:sp>
        <p:nvSpPr>
          <p:cNvPr id="169" name="Slide bullet text"/>
          <p:cNvSpPr txBox="1">
            <a:spLocks noGrp="1"/>
          </p:cNvSpPr>
          <p:nvPr>
            <p:ph type="body" idx="1"/>
          </p:nvPr>
        </p:nvSpPr>
        <p:spPr>
          <a:xfrm>
            <a:off x="3270372" y="4817214"/>
            <a:ext cx="19045336" cy="7687302"/>
          </a:xfrm>
          <a:prstGeom prst="rect">
            <a:avLst/>
          </a:prstGeom>
        </p:spPr>
        <p:txBody>
          <a:bodyPr>
            <a:normAutofit/>
          </a:bodyPr>
          <a:lstStyle/>
          <a:p>
            <a:pPr>
              <a:defRPr>
                <a:solidFill>
                  <a:schemeClr val="accent1">
                    <a:hueOff val="114395"/>
                    <a:lumOff val="-24975"/>
                  </a:schemeClr>
                </a:solidFill>
              </a:defRPr>
            </a:pPr>
            <a:r>
              <a:rPr lang="fr-FR" sz="8800" dirty="0"/>
              <a:t>et ne prétendez pas dire en vous-mêmes: Nous avons Abraham pour père! Car je vous déclare que de ces pierres-ci Dieu peut susciter des enfants à Abraham.</a:t>
            </a:r>
            <a:endParaRPr sz="8800" dirty="0"/>
          </a:p>
        </p:txBody>
      </p:sp>
    </p:spTree>
    <p:extLst>
      <p:ext uri="{BB962C8B-B14F-4D97-AF65-F5344CB8AC3E}">
        <p14:creationId xmlns:p14="http://schemas.microsoft.com/office/powerpoint/2010/main" val="10964788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2" name="Slide Title"/>
          <p:cNvSpPr txBox="1">
            <a:spLocks noGrp="1"/>
          </p:cNvSpPr>
          <p:nvPr>
            <p:ph type="title"/>
          </p:nvPr>
        </p:nvSpPr>
        <p:spPr>
          <a:xfrm>
            <a:off x="4630131" y="1790699"/>
            <a:ext cx="17144026" cy="1433164"/>
          </a:xfrm>
          <a:prstGeom prst="rect">
            <a:avLst/>
          </a:prstGeom>
        </p:spPr>
        <p:txBody>
          <a:bodyPr/>
          <a:lstStyle/>
          <a:p>
            <a:pPr>
              <a:defRPr>
                <a:solidFill>
                  <a:schemeClr val="accent4">
                    <a:hueOff val="348544"/>
                    <a:lumOff val="7139"/>
                  </a:schemeClr>
                </a:solidFill>
              </a:defRPr>
            </a:pPr>
            <a:r>
              <a:rPr lang="fr-CA" dirty="0"/>
              <a:t>Verset 10</a:t>
            </a:r>
            <a:endParaRPr dirty="0"/>
          </a:p>
        </p:txBody>
      </p:sp>
      <p:sp>
        <p:nvSpPr>
          <p:cNvPr id="163" name="Slide bullet text"/>
          <p:cNvSpPr txBox="1">
            <a:spLocks noGrp="1"/>
          </p:cNvSpPr>
          <p:nvPr>
            <p:ph type="body" idx="1"/>
          </p:nvPr>
        </p:nvSpPr>
        <p:spPr>
          <a:prstGeom prst="rect">
            <a:avLst/>
          </a:prstGeom>
        </p:spPr>
        <p:txBody>
          <a:bodyPr>
            <a:normAutofit/>
          </a:bodyPr>
          <a:lstStyle/>
          <a:p>
            <a:r>
              <a:rPr lang="fr-FR" sz="8800" dirty="0"/>
              <a:t>Déjà la cognée est mise à la racine des arbres: tout arbre donc qui ne produit pas de bons fruits sera coupé et jeté au feu.</a:t>
            </a:r>
            <a:endParaRPr sz="8800" dirty="0"/>
          </a:p>
        </p:txBody>
      </p:sp>
    </p:spTree>
    <p:extLst>
      <p:ext uri="{BB962C8B-B14F-4D97-AF65-F5344CB8AC3E}">
        <p14:creationId xmlns:p14="http://schemas.microsoft.com/office/powerpoint/2010/main" val="373405646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5" name="Slide Title"/>
          <p:cNvSpPr txBox="1">
            <a:spLocks noGrp="1"/>
          </p:cNvSpPr>
          <p:nvPr>
            <p:ph type="title"/>
          </p:nvPr>
        </p:nvSpPr>
        <p:spPr>
          <a:xfrm>
            <a:off x="4727905" y="1816099"/>
            <a:ext cx="17029416" cy="1433164"/>
          </a:xfrm>
          <a:prstGeom prst="rect">
            <a:avLst/>
          </a:prstGeom>
        </p:spPr>
        <p:txBody>
          <a:bodyPr/>
          <a:lstStyle/>
          <a:p>
            <a:pPr>
              <a:defRPr>
                <a:solidFill>
                  <a:schemeClr val="accent1">
                    <a:hueOff val="114395"/>
                    <a:lumOff val="-24975"/>
                  </a:schemeClr>
                </a:solidFill>
              </a:defRPr>
            </a:pPr>
            <a:r>
              <a:rPr lang="fr-CA" dirty="0"/>
              <a:t>Verset 11</a:t>
            </a:r>
            <a:endParaRPr dirty="0"/>
          </a:p>
        </p:txBody>
      </p:sp>
      <p:sp>
        <p:nvSpPr>
          <p:cNvPr id="156" name="Slide bullet text"/>
          <p:cNvSpPr txBox="1">
            <a:spLocks noGrp="1"/>
          </p:cNvSpPr>
          <p:nvPr>
            <p:ph type="body" idx="1"/>
          </p:nvPr>
        </p:nvSpPr>
        <p:spPr>
          <a:prstGeom prst="rect">
            <a:avLst/>
          </a:prstGeom>
        </p:spPr>
        <p:txBody>
          <a:bodyPr>
            <a:normAutofit/>
          </a:bodyPr>
          <a:lstStyle/>
          <a:p>
            <a:pPr>
              <a:defRPr>
                <a:solidFill>
                  <a:srgbClr val="FFFFFF"/>
                </a:solidFill>
              </a:defRPr>
            </a:pPr>
            <a:r>
              <a:rPr lang="fr-FR" sz="8800" dirty="0"/>
              <a:t>Moi, je vous baptise d'eau, pour vous amener à la repentance; mais celui qui vient après moi est plus</a:t>
            </a:r>
          </a:p>
          <a:p>
            <a:pPr>
              <a:defRPr>
                <a:solidFill>
                  <a:srgbClr val="FFFFFF"/>
                </a:solidFill>
              </a:defRPr>
            </a:pPr>
            <a:r>
              <a:rPr lang="fr-FR" sz="8800" dirty="0"/>
              <a:t>puissant que moi, et je ne suis pas digne de porter ses souliers. Lui, il vous baptisera du Saint Esprit et de feu.</a:t>
            </a:r>
            <a:endParaRPr sz="8800" dirty="0"/>
          </a:p>
        </p:txBody>
      </p:sp>
    </p:spTree>
    <p:extLst>
      <p:ext uri="{BB962C8B-B14F-4D97-AF65-F5344CB8AC3E}">
        <p14:creationId xmlns:p14="http://schemas.microsoft.com/office/powerpoint/2010/main" val="1902820505"/>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2" name="Slide Title"/>
          <p:cNvSpPr txBox="1">
            <a:spLocks noGrp="1"/>
          </p:cNvSpPr>
          <p:nvPr>
            <p:ph type="title"/>
          </p:nvPr>
        </p:nvSpPr>
        <p:spPr>
          <a:xfrm>
            <a:off x="4862267" y="1814379"/>
            <a:ext cx="18315233" cy="1616186"/>
          </a:xfrm>
          <a:prstGeom prst="rect">
            <a:avLst/>
          </a:prstGeom>
        </p:spPr>
        <p:txBody>
          <a:bodyPr>
            <a:normAutofit/>
          </a:bodyPr>
          <a:lstStyle/>
          <a:p>
            <a:pPr>
              <a:defRPr>
                <a:solidFill>
                  <a:srgbClr val="FFFFFF"/>
                </a:solidFill>
              </a:defRPr>
            </a:pPr>
            <a:r>
              <a:rPr lang="fr-FR" dirty="0"/>
              <a:t>Verset 12</a:t>
            </a:r>
            <a:endParaRPr dirty="0"/>
          </a:p>
        </p:txBody>
      </p:sp>
      <p:sp>
        <p:nvSpPr>
          <p:cNvPr id="153" name="Slide bullet text"/>
          <p:cNvSpPr txBox="1">
            <a:spLocks noGrp="1"/>
          </p:cNvSpPr>
          <p:nvPr>
            <p:ph type="body" idx="1"/>
          </p:nvPr>
        </p:nvSpPr>
        <p:spPr>
          <a:prstGeom prst="rect">
            <a:avLst/>
          </a:prstGeom>
        </p:spPr>
        <p:txBody>
          <a:bodyPr>
            <a:normAutofit/>
          </a:bodyPr>
          <a:lstStyle/>
          <a:p>
            <a:r>
              <a:rPr lang="fr-FR" sz="8800" dirty="0"/>
              <a:t>Il a son van à la main; il nettoiera son aire, et il amassera son blé dans le grenier, mais il brûlera la paille dans un feu qui ne s'éteint point.</a:t>
            </a:r>
            <a:endParaRPr sz="8800" dirty="0"/>
          </a:p>
        </p:txBody>
      </p:sp>
    </p:spTree>
    <p:extLst>
      <p:ext uri="{BB962C8B-B14F-4D97-AF65-F5344CB8AC3E}">
        <p14:creationId xmlns:p14="http://schemas.microsoft.com/office/powerpoint/2010/main" val="331332814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2" name="Slide Title"/>
          <p:cNvSpPr txBox="1">
            <a:spLocks noGrp="1"/>
          </p:cNvSpPr>
          <p:nvPr>
            <p:ph type="title"/>
          </p:nvPr>
        </p:nvSpPr>
        <p:spPr>
          <a:xfrm>
            <a:off x="4862267" y="1814379"/>
            <a:ext cx="18315233" cy="1616186"/>
          </a:xfrm>
          <a:prstGeom prst="rect">
            <a:avLst/>
          </a:prstGeom>
        </p:spPr>
        <p:txBody>
          <a:bodyPr>
            <a:normAutofit fontScale="90000"/>
          </a:bodyPr>
          <a:lstStyle/>
          <a:p>
            <a:pPr>
              <a:defRPr>
                <a:solidFill>
                  <a:srgbClr val="FFFFFF"/>
                </a:solidFill>
              </a:defRPr>
            </a:pPr>
            <a:r>
              <a:rPr lang="fr-FR" dirty="0"/>
              <a:t>Matthieu 3.1-17</a:t>
            </a:r>
            <a:br>
              <a:rPr lang="fr-FR" dirty="0"/>
            </a:br>
            <a:r>
              <a:rPr lang="fr-FR" dirty="0"/>
              <a:t>Prédication de Jean-Baptiste</a:t>
            </a:r>
            <a:endParaRPr dirty="0"/>
          </a:p>
        </p:txBody>
      </p:sp>
      <p:sp>
        <p:nvSpPr>
          <p:cNvPr id="153" name="Slide bullet text"/>
          <p:cNvSpPr txBox="1">
            <a:spLocks noGrp="1"/>
          </p:cNvSpPr>
          <p:nvPr>
            <p:ph type="body" idx="1"/>
          </p:nvPr>
        </p:nvSpPr>
        <p:spPr>
          <a:prstGeom prst="rect">
            <a:avLst/>
          </a:prstGeom>
        </p:spPr>
        <p:txBody>
          <a:bodyPr>
            <a:normAutofit/>
          </a:bodyPr>
          <a:lstStyle/>
          <a:p>
            <a:r>
              <a:rPr lang="fr-FR" sz="8800" dirty="0"/>
              <a:t>1 En ce temps-là parut Jean Baptiste, prêchant dans le désert de Judée.</a:t>
            </a:r>
            <a:endParaRPr sz="8800" dirty="0"/>
          </a:p>
        </p:txBody>
      </p:sp>
      <p:pic>
        <p:nvPicPr>
          <p:cNvPr id="4" name="Picture 2" descr="In those days John the Baptist came into the wilderness of Judea proclaiming… – Slide 1">
            <a:extLst>
              <a:ext uri="{FF2B5EF4-FFF2-40B4-BE49-F238E27FC236}">
                <a16:creationId xmlns:a16="http://schemas.microsoft.com/office/drawing/2014/main" id="{1B725E32-BC9C-426F-9995-B76065B3F8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8292" y="7060222"/>
            <a:ext cx="7889631" cy="591722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5" name="Slide Title"/>
          <p:cNvSpPr txBox="1">
            <a:spLocks noGrp="1"/>
          </p:cNvSpPr>
          <p:nvPr>
            <p:ph type="title"/>
          </p:nvPr>
        </p:nvSpPr>
        <p:spPr>
          <a:xfrm>
            <a:off x="4727905" y="1816099"/>
            <a:ext cx="17029416" cy="1433164"/>
          </a:xfrm>
          <a:prstGeom prst="rect">
            <a:avLst/>
          </a:prstGeom>
        </p:spPr>
        <p:txBody>
          <a:bodyPr/>
          <a:lstStyle/>
          <a:p>
            <a:pPr>
              <a:defRPr>
                <a:solidFill>
                  <a:schemeClr val="accent1">
                    <a:hueOff val="114395"/>
                    <a:lumOff val="-24975"/>
                  </a:schemeClr>
                </a:solidFill>
              </a:defRPr>
            </a:pPr>
            <a:r>
              <a:rPr lang="fr-CA" dirty="0"/>
              <a:t>Verset 2</a:t>
            </a:r>
            <a:endParaRPr dirty="0"/>
          </a:p>
        </p:txBody>
      </p:sp>
      <p:sp>
        <p:nvSpPr>
          <p:cNvPr id="156" name="Slide bullet text"/>
          <p:cNvSpPr txBox="1">
            <a:spLocks noGrp="1"/>
          </p:cNvSpPr>
          <p:nvPr>
            <p:ph type="body" idx="1"/>
          </p:nvPr>
        </p:nvSpPr>
        <p:spPr>
          <a:prstGeom prst="rect">
            <a:avLst/>
          </a:prstGeom>
        </p:spPr>
        <p:txBody>
          <a:bodyPr>
            <a:normAutofit/>
          </a:bodyPr>
          <a:lstStyle/>
          <a:p>
            <a:pPr>
              <a:defRPr>
                <a:solidFill>
                  <a:srgbClr val="FFFFFF"/>
                </a:solidFill>
              </a:defRPr>
            </a:pPr>
            <a:r>
              <a:rPr lang="fr-FR" sz="8800" dirty="0"/>
              <a:t>Il disait: Repentez-vous, car le royaume des cieux est proche</a:t>
            </a:r>
            <a:endParaRPr sz="8800" dirty="0"/>
          </a:p>
        </p:txBody>
      </p:sp>
      <p:pic>
        <p:nvPicPr>
          <p:cNvPr id="1028" name="Picture 4" descr="‘Repent, for the kingdom of heaven is near.’ – Slide 2">
            <a:extLst>
              <a:ext uri="{FF2B5EF4-FFF2-40B4-BE49-F238E27FC236}">
                <a16:creationId xmlns:a16="http://schemas.microsoft.com/office/drawing/2014/main" id="{E8D04147-38C0-445D-B1B6-4F2862BC2F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06600" y="6662009"/>
            <a:ext cx="7318612" cy="548895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5" name="Slide Title"/>
          <p:cNvSpPr txBox="1">
            <a:spLocks noGrp="1"/>
          </p:cNvSpPr>
          <p:nvPr>
            <p:ph type="title"/>
          </p:nvPr>
        </p:nvSpPr>
        <p:spPr>
          <a:xfrm>
            <a:off x="4658918" y="1790699"/>
            <a:ext cx="17189541" cy="1433164"/>
          </a:xfrm>
          <a:prstGeom prst="rect">
            <a:avLst/>
          </a:prstGeom>
        </p:spPr>
        <p:txBody>
          <a:bodyPr/>
          <a:lstStyle/>
          <a:p>
            <a:pPr>
              <a:defRPr>
                <a:solidFill>
                  <a:schemeClr val="accent6">
                    <a:satOff val="-16844"/>
                    <a:lumOff val="-30747"/>
                  </a:schemeClr>
                </a:solidFill>
              </a:defRPr>
            </a:pPr>
            <a:r>
              <a:rPr lang="fr-CA" dirty="0"/>
              <a:t>Verset 3</a:t>
            </a:r>
            <a:endParaRPr dirty="0"/>
          </a:p>
        </p:txBody>
      </p:sp>
      <p:sp>
        <p:nvSpPr>
          <p:cNvPr id="166" name="Slide bullet text"/>
          <p:cNvSpPr txBox="1">
            <a:spLocks noGrp="1"/>
          </p:cNvSpPr>
          <p:nvPr>
            <p:ph type="body" idx="1"/>
          </p:nvPr>
        </p:nvSpPr>
        <p:spPr>
          <a:prstGeom prst="rect">
            <a:avLst/>
          </a:prstGeom>
        </p:spPr>
        <p:txBody>
          <a:bodyPr>
            <a:normAutofit/>
          </a:bodyPr>
          <a:lstStyle/>
          <a:p>
            <a:pPr>
              <a:defRPr>
                <a:solidFill>
                  <a:srgbClr val="FFFFFF"/>
                </a:solidFill>
              </a:defRPr>
            </a:pPr>
            <a:r>
              <a:rPr lang="fr-FR" sz="8800" dirty="0"/>
              <a:t>Jean est celui qui avait été annoncé par Ésaïe, le prophète, lorsqu'il dit: C'est ici la voix de celui qui crie dans le désert: Préparez le chemin du Seigneur, Aplanissez ses sentiers.</a:t>
            </a:r>
            <a:endParaRPr sz="8800" dirty="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8" name="Slide Title"/>
          <p:cNvSpPr txBox="1">
            <a:spLocks noGrp="1"/>
          </p:cNvSpPr>
          <p:nvPr>
            <p:ph type="title"/>
          </p:nvPr>
        </p:nvSpPr>
        <p:spPr>
          <a:xfrm>
            <a:off x="4664927" y="1612900"/>
            <a:ext cx="17215028" cy="1433163"/>
          </a:xfrm>
          <a:prstGeom prst="rect">
            <a:avLst/>
          </a:prstGeom>
        </p:spPr>
        <p:txBody>
          <a:bodyPr/>
          <a:lstStyle/>
          <a:p>
            <a:pPr>
              <a:defRPr>
                <a:solidFill>
                  <a:schemeClr val="accent1">
                    <a:hueOff val="114395"/>
                    <a:lumOff val="-24975"/>
                  </a:schemeClr>
                </a:solidFill>
              </a:defRPr>
            </a:pPr>
            <a:r>
              <a:rPr lang="fr-CA" dirty="0"/>
              <a:t>Verset 4</a:t>
            </a:r>
            <a:endParaRPr dirty="0"/>
          </a:p>
        </p:txBody>
      </p:sp>
      <p:sp>
        <p:nvSpPr>
          <p:cNvPr id="169" name="Slide bullet text"/>
          <p:cNvSpPr txBox="1">
            <a:spLocks noGrp="1"/>
          </p:cNvSpPr>
          <p:nvPr>
            <p:ph type="body" idx="1"/>
          </p:nvPr>
        </p:nvSpPr>
        <p:spPr>
          <a:xfrm>
            <a:off x="3270372" y="4817214"/>
            <a:ext cx="19045336" cy="7687302"/>
          </a:xfrm>
          <a:prstGeom prst="rect">
            <a:avLst/>
          </a:prstGeom>
        </p:spPr>
        <p:txBody>
          <a:bodyPr>
            <a:normAutofit/>
          </a:bodyPr>
          <a:lstStyle/>
          <a:p>
            <a:pPr>
              <a:defRPr>
                <a:solidFill>
                  <a:schemeClr val="accent1">
                    <a:hueOff val="114395"/>
                    <a:lumOff val="-24975"/>
                  </a:schemeClr>
                </a:solidFill>
              </a:defRPr>
            </a:pPr>
            <a:r>
              <a:rPr lang="fr-FR" sz="8800" dirty="0"/>
              <a:t>Jean avait un vêtement de poils de chameau, et une ceinture de cuir autour des reins. Il se nourrissait de sauterelles et de miel sauvage.</a:t>
            </a:r>
            <a:endParaRPr sz="8800" dirty="0"/>
          </a:p>
        </p:txBody>
      </p:sp>
      <p:pic>
        <p:nvPicPr>
          <p:cNvPr id="3074" name="Picture 2" descr="Now John wore clothing made from camel’s hair with a leather belt around his waist, and his diet consisted of locusts and wild honey. – Slide 4">
            <a:extLst>
              <a:ext uri="{FF2B5EF4-FFF2-40B4-BE49-F238E27FC236}">
                <a16:creationId xmlns:a16="http://schemas.microsoft.com/office/drawing/2014/main" id="{2B6A192D-1E22-46C4-AE56-13A367B197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7943" y="9838593"/>
            <a:ext cx="3882811" cy="29121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2" name="Slide Title"/>
          <p:cNvSpPr txBox="1">
            <a:spLocks noGrp="1"/>
          </p:cNvSpPr>
          <p:nvPr>
            <p:ph type="title"/>
          </p:nvPr>
        </p:nvSpPr>
        <p:spPr>
          <a:xfrm>
            <a:off x="4630131" y="1790699"/>
            <a:ext cx="17144026" cy="1433164"/>
          </a:xfrm>
          <a:prstGeom prst="rect">
            <a:avLst/>
          </a:prstGeom>
        </p:spPr>
        <p:txBody>
          <a:bodyPr/>
          <a:lstStyle/>
          <a:p>
            <a:pPr>
              <a:defRPr>
                <a:solidFill>
                  <a:schemeClr val="accent4">
                    <a:hueOff val="348544"/>
                    <a:lumOff val="7139"/>
                  </a:schemeClr>
                </a:solidFill>
              </a:defRPr>
            </a:pPr>
            <a:r>
              <a:rPr lang="fr-CA" dirty="0"/>
              <a:t>Verset 5</a:t>
            </a:r>
            <a:endParaRPr dirty="0"/>
          </a:p>
        </p:txBody>
      </p:sp>
      <p:sp>
        <p:nvSpPr>
          <p:cNvPr id="163" name="Slide bullet text"/>
          <p:cNvSpPr txBox="1">
            <a:spLocks noGrp="1"/>
          </p:cNvSpPr>
          <p:nvPr>
            <p:ph type="body" idx="1"/>
          </p:nvPr>
        </p:nvSpPr>
        <p:spPr>
          <a:prstGeom prst="rect">
            <a:avLst/>
          </a:prstGeom>
        </p:spPr>
        <p:txBody>
          <a:bodyPr>
            <a:normAutofit/>
          </a:bodyPr>
          <a:lstStyle/>
          <a:p>
            <a:r>
              <a:rPr lang="fr-FR" sz="8800" dirty="0"/>
              <a:t>Les habitants de Jérusalem, de toute la Judée et de tout le pays des environs du Jourdain, se rendaient auprès de lui;</a:t>
            </a:r>
            <a:endParaRPr sz="8800" dirty="0"/>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2" name="Slide Title"/>
          <p:cNvSpPr txBox="1">
            <a:spLocks noGrp="1"/>
          </p:cNvSpPr>
          <p:nvPr>
            <p:ph type="title"/>
          </p:nvPr>
        </p:nvSpPr>
        <p:spPr>
          <a:xfrm>
            <a:off x="4862267" y="1814379"/>
            <a:ext cx="18315233" cy="1616186"/>
          </a:xfrm>
          <a:prstGeom prst="rect">
            <a:avLst/>
          </a:prstGeom>
        </p:spPr>
        <p:txBody>
          <a:bodyPr>
            <a:normAutofit/>
          </a:bodyPr>
          <a:lstStyle/>
          <a:p>
            <a:pPr>
              <a:defRPr>
                <a:solidFill>
                  <a:srgbClr val="FFFFFF"/>
                </a:solidFill>
              </a:defRPr>
            </a:pPr>
            <a:r>
              <a:rPr lang="fr-FR" dirty="0"/>
              <a:t>Verset 6</a:t>
            </a:r>
            <a:endParaRPr dirty="0"/>
          </a:p>
        </p:txBody>
      </p:sp>
      <p:sp>
        <p:nvSpPr>
          <p:cNvPr id="153" name="Slide bullet text"/>
          <p:cNvSpPr txBox="1">
            <a:spLocks noGrp="1"/>
          </p:cNvSpPr>
          <p:nvPr>
            <p:ph type="body" idx="1"/>
          </p:nvPr>
        </p:nvSpPr>
        <p:spPr>
          <a:prstGeom prst="rect">
            <a:avLst/>
          </a:prstGeom>
        </p:spPr>
        <p:txBody>
          <a:bodyPr>
            <a:normAutofit/>
          </a:bodyPr>
          <a:lstStyle/>
          <a:p>
            <a:r>
              <a:rPr lang="fr-FR" sz="8800" dirty="0"/>
              <a:t>et, confessant leurs péchés, ils se faisaient baptiser par lui dans le fleuve du Jourdain.</a:t>
            </a:r>
            <a:endParaRPr sz="8800" dirty="0"/>
          </a:p>
        </p:txBody>
      </p:sp>
      <p:pic>
        <p:nvPicPr>
          <p:cNvPr id="4098" name="Picture 2" descr="Then people from Jerusalem, as well as all Judea and all the region around the Jordan, were going out to him, and he was baptizing them in the Jordan River as they confessed their sins. – Slide 5">
            <a:extLst>
              <a:ext uri="{FF2B5EF4-FFF2-40B4-BE49-F238E27FC236}">
                <a16:creationId xmlns:a16="http://schemas.microsoft.com/office/drawing/2014/main" id="{A232F02A-5C23-4530-89AC-C7959E08D5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1615" y="7937166"/>
            <a:ext cx="7180385" cy="53852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182844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5" name="Slide Title"/>
          <p:cNvSpPr txBox="1">
            <a:spLocks noGrp="1"/>
          </p:cNvSpPr>
          <p:nvPr>
            <p:ph type="title"/>
          </p:nvPr>
        </p:nvSpPr>
        <p:spPr>
          <a:xfrm>
            <a:off x="4727905" y="1816099"/>
            <a:ext cx="17029416" cy="1433164"/>
          </a:xfrm>
          <a:prstGeom prst="rect">
            <a:avLst/>
          </a:prstGeom>
        </p:spPr>
        <p:txBody>
          <a:bodyPr/>
          <a:lstStyle/>
          <a:p>
            <a:pPr>
              <a:defRPr>
                <a:solidFill>
                  <a:schemeClr val="accent1">
                    <a:hueOff val="114395"/>
                    <a:lumOff val="-24975"/>
                  </a:schemeClr>
                </a:solidFill>
              </a:defRPr>
            </a:pPr>
            <a:r>
              <a:rPr lang="fr-CA" dirty="0"/>
              <a:t>Verset 7</a:t>
            </a:r>
            <a:endParaRPr dirty="0"/>
          </a:p>
        </p:txBody>
      </p:sp>
      <p:sp>
        <p:nvSpPr>
          <p:cNvPr id="156" name="Slide bullet text"/>
          <p:cNvSpPr txBox="1">
            <a:spLocks noGrp="1"/>
          </p:cNvSpPr>
          <p:nvPr>
            <p:ph type="body" idx="1"/>
          </p:nvPr>
        </p:nvSpPr>
        <p:spPr>
          <a:prstGeom prst="rect">
            <a:avLst/>
          </a:prstGeom>
        </p:spPr>
        <p:txBody>
          <a:bodyPr>
            <a:normAutofit/>
          </a:bodyPr>
          <a:lstStyle/>
          <a:p>
            <a:pPr>
              <a:defRPr>
                <a:solidFill>
                  <a:srgbClr val="FFFFFF"/>
                </a:solidFill>
              </a:defRPr>
            </a:pPr>
            <a:r>
              <a:rPr lang="fr-FR" sz="8800" dirty="0"/>
              <a:t>Mais, voyant venir à son baptême beaucoup de pharisiens et de sadducéens, il leur dit: Races de vipères,</a:t>
            </a:r>
          </a:p>
          <a:p>
            <a:pPr>
              <a:defRPr>
                <a:solidFill>
                  <a:srgbClr val="FFFFFF"/>
                </a:solidFill>
              </a:defRPr>
            </a:pPr>
            <a:r>
              <a:rPr lang="fr-FR" sz="8800" dirty="0"/>
              <a:t>qui vous a appris à fuir la colère à venir?</a:t>
            </a:r>
            <a:endParaRPr sz="8800" dirty="0"/>
          </a:p>
        </p:txBody>
      </p:sp>
      <p:pic>
        <p:nvPicPr>
          <p:cNvPr id="5122" name="Picture 2" descr="‘I baptise you with water, for repentance, but the one coming after me is more powerful than I am … – Slide 10">
            <a:extLst>
              <a:ext uri="{FF2B5EF4-FFF2-40B4-BE49-F238E27FC236}">
                <a16:creationId xmlns:a16="http://schemas.microsoft.com/office/drawing/2014/main" id="{8416196B-2D29-4095-8819-07AE232708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80123" y="9627577"/>
            <a:ext cx="4572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785031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5" name="Slide Title"/>
          <p:cNvSpPr txBox="1">
            <a:spLocks noGrp="1"/>
          </p:cNvSpPr>
          <p:nvPr>
            <p:ph type="title"/>
          </p:nvPr>
        </p:nvSpPr>
        <p:spPr>
          <a:xfrm>
            <a:off x="4658918" y="1790699"/>
            <a:ext cx="17189541" cy="1433164"/>
          </a:xfrm>
          <a:prstGeom prst="rect">
            <a:avLst/>
          </a:prstGeom>
        </p:spPr>
        <p:txBody>
          <a:bodyPr/>
          <a:lstStyle/>
          <a:p>
            <a:pPr>
              <a:defRPr>
                <a:solidFill>
                  <a:schemeClr val="accent6">
                    <a:satOff val="-16844"/>
                    <a:lumOff val="-30747"/>
                  </a:schemeClr>
                </a:solidFill>
              </a:defRPr>
            </a:pPr>
            <a:r>
              <a:rPr lang="fr-CA" dirty="0"/>
              <a:t>Verset 8</a:t>
            </a:r>
            <a:endParaRPr dirty="0"/>
          </a:p>
        </p:txBody>
      </p:sp>
      <p:sp>
        <p:nvSpPr>
          <p:cNvPr id="166" name="Slide bullet text"/>
          <p:cNvSpPr txBox="1">
            <a:spLocks noGrp="1"/>
          </p:cNvSpPr>
          <p:nvPr>
            <p:ph type="body" idx="1"/>
          </p:nvPr>
        </p:nvSpPr>
        <p:spPr>
          <a:prstGeom prst="rect">
            <a:avLst/>
          </a:prstGeom>
        </p:spPr>
        <p:txBody>
          <a:bodyPr>
            <a:normAutofit/>
          </a:bodyPr>
          <a:lstStyle/>
          <a:p>
            <a:pPr>
              <a:defRPr>
                <a:solidFill>
                  <a:srgbClr val="FFFFFF"/>
                </a:solidFill>
              </a:defRPr>
            </a:pPr>
            <a:r>
              <a:rPr lang="fr-FR" sz="8800" dirty="0"/>
              <a:t>Produisez donc du fruit digne de la repentance,</a:t>
            </a:r>
            <a:endParaRPr sz="8800" dirty="0"/>
          </a:p>
        </p:txBody>
      </p:sp>
      <p:pic>
        <p:nvPicPr>
          <p:cNvPr id="6146" name="Picture 2" descr="But when he saw many Pharisees and Sadducees coming to his baptism, he said to them, ‘You offspring of vipers! Who warned you to flee from the coming wrath? – Slide 6">
            <a:extLst>
              <a:ext uri="{FF2B5EF4-FFF2-40B4-BE49-F238E27FC236}">
                <a16:creationId xmlns:a16="http://schemas.microsoft.com/office/drawing/2014/main" id="{92712B95-19A9-49BF-AD38-70E0709871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99231" y="6075484"/>
            <a:ext cx="8276492" cy="6207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151877"/>
      </p:ext>
    </p:extLst>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TotalTime>
  <Words>348</Words>
  <Application>Microsoft Office PowerPoint</Application>
  <PresentationFormat>Custom</PresentationFormat>
  <Paragraphs>26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Helvetica Neue</vt:lpstr>
      <vt:lpstr>Helvetica Neue Medium</vt:lpstr>
      <vt:lpstr>21_BasicWhite</vt:lpstr>
      <vt:lpstr>PowerPoint Presentation</vt:lpstr>
      <vt:lpstr>Matthieu 3.1-17 Prédication de Jean-Baptiste</vt:lpstr>
      <vt:lpstr>Verset 2</vt:lpstr>
      <vt:lpstr>Verset 3</vt:lpstr>
      <vt:lpstr>Verset 4</vt:lpstr>
      <vt:lpstr>Verset 5</vt:lpstr>
      <vt:lpstr>Verset 6</vt:lpstr>
      <vt:lpstr>Verset 7</vt:lpstr>
      <vt:lpstr>Verset 8</vt:lpstr>
      <vt:lpstr>Verset 9</vt:lpstr>
      <vt:lpstr>Verset 10</vt:lpstr>
      <vt:lpstr>Verset 11</vt:lpstr>
      <vt:lpstr>Verset 12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Frédéric Ntawiniga</cp:lastModifiedBy>
  <cp:revision>2</cp:revision>
  <dcterms:modified xsi:type="dcterms:W3CDTF">2022-03-19T19:35:16Z</dcterms:modified>
</cp:coreProperties>
</file>